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72" r:id="rId10"/>
    <p:sldId id="270" r:id="rId11"/>
    <p:sldId id="271" r:id="rId12"/>
    <p:sldId id="265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183"/>
    <a:srgbClr val="00C2F3"/>
    <a:srgbClr val="005BAA"/>
    <a:srgbClr val="4EB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B73D4E-B3F2-3F81-4778-DFA9CF789FFD}" v="3" dt="2024-02-16T12:54:59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8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4993A91-C2C9-48CD-BAF4-866023A0F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72D3A1D7-1405-4541-8817-E6EE08E34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2831DE6-1A76-4BEF-B908-FB561A8B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B596EBE9-5793-4D6B-BAC2-7E799A37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3BB446E-C0A9-4507-87F3-5224250D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671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63FA3F4-3817-4926-BC9B-DA2A4EE0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3B31B44B-5CE3-4B8A-A321-3C3565229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DF9430D-8ED3-4C43-8F28-CA5A22D3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ABDF261-DFCF-41A3-A265-A4DDCA10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D46B803-8433-4963-B479-7E449CF2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798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58ED4074-E08F-416E-87B9-D1D510965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70607CC7-CF06-4B25-A4A9-510FAFAC0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92849A5-EBC0-44D1-8F88-4E1F96830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3D18B7-66F3-4107-AC0D-954969EF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ABD8AA0-5713-4820-93F8-9C529BE7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152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E929164-0DA0-466C-BE5D-E44F94D8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9CFB533-7798-455D-99DD-1DB663269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E500E3E-C5F2-4C08-BA98-62F9AB05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542E80D-9324-4D5D-8F14-B7D50D60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9E91A32-8ECF-4848-8B47-68C20415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746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C52385E-A06C-4B6F-9B79-6FC15C54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164453A0-BDC5-4844-9216-9542479A6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9003DF4-6304-4000-A08E-89B58573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A544692-B709-4BC9-8867-CF170BC7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FE46D03-6832-4178-951E-15E334A6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3800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FDB1D4A-62A0-4A2D-A57E-F3293ADBC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54E3666-BDE5-448E-ACE1-B549D5AB9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50112867-F683-46E5-A699-FAF458CB3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4BEEDE58-E9FF-4B2C-8519-49FADE1C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7D9EB3D2-3A0B-47F8-8028-7ED8171F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57FEB286-F827-4FF2-8D07-C1F720ED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587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736EC41-ACAE-4C7C-83F6-31C48E54E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D4F8FAE-F0E4-47CF-852A-54C84601D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8ACC0E9D-6963-470F-B165-FC79ACDDA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590BD034-AC57-4B51-A4C9-40FA0AD7D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84532C3F-2581-4D87-BA96-9DA3F0984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7CF0F2A3-ADF5-44E2-8299-32A117EB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04A13C9-CEF1-4567-AD8C-6C956E9FE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553E795D-B6CB-471C-AFAC-473BA681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03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EAC7639-EFD2-4A37-B2AB-AAD14637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8E025CC4-9B67-4E86-9FAA-5B4A1493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C4238060-C621-4E52-8ED8-0BFA6DF5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AA5B0824-C7B2-4A2F-93B7-288F1AC7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618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EFEA260C-C606-401F-A672-A1AC797A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2B4329A8-0C3F-4648-B5EE-A3877A92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B3F2B4A-18C8-43BB-A902-CFE5AB67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81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6785CC6-9744-4380-A848-E893E28C4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0642ED1-BBFE-40EF-9280-5104CA8B8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6FAC8B3A-9C8D-4C78-91A1-7D6823079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BE1EB68C-9172-440B-AECA-9F3ACF2B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3BC8B89-04D7-43A5-BF6A-A7479E2E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A74937B5-4975-4EA5-80BD-1B7E25A1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418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3E433B8-70AE-4B90-902F-C58867EA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FADA9BB7-A6E8-4D7E-BEE1-1A8FC125D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0DED8B8-D3DD-4E6D-806C-49FA7188D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E78A193D-BAC1-4DF3-9C33-C9266C8A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9C4A9A6F-3C55-410A-A132-3CF18413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94B9027-F127-4B2A-9C26-41D54B64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48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508359BF-7E4B-4CA4-94CF-BE20EB93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754D61E-97D0-4D9C-8BC5-7B043F6EF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7BD667C-09C2-4F1C-AE02-9962F1E20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41D4-A63E-4F23-86F4-437D2F9845E8}" type="datetimeFigureOut">
              <a:rPr lang="lt-LT" smtClean="0"/>
              <a:t>2024-02-16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617C5A1-67B9-4497-BE41-E0EFD0557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562277B-3C69-4BD2-B62D-23A9E4D08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10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vadinimas 1">
            <a:extLst>
              <a:ext uri="{FF2B5EF4-FFF2-40B4-BE49-F238E27FC236}">
                <a16:creationId xmlns:a16="http://schemas.microsoft.com/office/drawing/2014/main" id="{40886D65-3042-44F5-9F1B-8D8460E8E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1961" y="1463855"/>
            <a:ext cx="10028076" cy="2173355"/>
          </a:xfrm>
          <a:effectLst>
            <a:outerShdw blurRad="12700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lt-LT" sz="16600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VIKO SA</a:t>
            </a:r>
          </a:p>
        </p:txBody>
      </p:sp>
      <p:sp>
        <p:nvSpPr>
          <p:cNvPr id="8" name="Laisva forma: figūra 7">
            <a:extLst>
              <a:ext uri="{FF2B5EF4-FFF2-40B4-BE49-F238E27FC236}">
                <a16:creationId xmlns:a16="http://schemas.microsoft.com/office/drawing/2014/main" id="{CCB8CA2D-4CFD-481B-9790-65C886835DEC}"/>
              </a:ext>
            </a:extLst>
          </p:cNvPr>
          <p:cNvSpPr/>
          <p:nvPr/>
        </p:nvSpPr>
        <p:spPr>
          <a:xfrm>
            <a:off x="-2679648" y="2766008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Laisva forma: figūra 9">
            <a:extLst>
              <a:ext uri="{FF2B5EF4-FFF2-40B4-BE49-F238E27FC236}">
                <a16:creationId xmlns:a16="http://schemas.microsoft.com/office/drawing/2014/main" id="{27E33E9C-E6EA-4E48-B197-606E35CCD7D7}"/>
              </a:ext>
            </a:extLst>
          </p:cNvPr>
          <p:cNvSpPr/>
          <p:nvPr/>
        </p:nvSpPr>
        <p:spPr>
          <a:xfrm>
            <a:off x="-2481019" y="3123614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1" name="Laisva forma: figūra 10">
            <a:extLst>
              <a:ext uri="{FF2B5EF4-FFF2-40B4-BE49-F238E27FC236}">
                <a16:creationId xmlns:a16="http://schemas.microsoft.com/office/drawing/2014/main" id="{8017C440-00FB-482E-9E3E-1C000A42B36C}"/>
              </a:ext>
            </a:extLst>
          </p:cNvPr>
          <p:cNvSpPr/>
          <p:nvPr/>
        </p:nvSpPr>
        <p:spPr>
          <a:xfrm>
            <a:off x="-1562619" y="3841563"/>
            <a:ext cx="16722281" cy="5242431"/>
          </a:xfrm>
          <a:custGeom>
            <a:avLst/>
            <a:gdLst>
              <a:gd name="connsiteX0" fmla="*/ 497581 w 16722281"/>
              <a:gd name="connsiteY0" fmla="*/ 2375975 h 5242431"/>
              <a:gd name="connsiteX1" fmla="*/ 510281 w 16722281"/>
              <a:gd name="connsiteY1" fmla="*/ 2299775 h 5242431"/>
              <a:gd name="connsiteX2" fmla="*/ 1361181 w 16722281"/>
              <a:gd name="connsiteY2" fmla="*/ 1075 h 5242431"/>
              <a:gd name="connsiteX3" fmla="*/ 3901181 w 16722281"/>
              <a:gd name="connsiteY3" fmla="*/ 1982275 h 5242431"/>
              <a:gd name="connsiteX4" fmla="*/ 5717281 w 16722281"/>
              <a:gd name="connsiteY4" fmla="*/ 699575 h 5242431"/>
              <a:gd name="connsiteX5" fmla="*/ 9438381 w 16722281"/>
              <a:gd name="connsiteY5" fmla="*/ 2769675 h 5242431"/>
              <a:gd name="connsiteX6" fmla="*/ 12029181 w 16722281"/>
              <a:gd name="connsiteY6" fmla="*/ 1156775 h 5242431"/>
              <a:gd name="connsiteX7" fmla="*/ 15432781 w 16722281"/>
              <a:gd name="connsiteY7" fmla="*/ 1880675 h 5242431"/>
              <a:gd name="connsiteX8" fmla="*/ 16169381 w 16722281"/>
              <a:gd name="connsiteY8" fmla="*/ 4979475 h 5242431"/>
              <a:gd name="connsiteX9" fmla="*/ 7520681 w 16722281"/>
              <a:gd name="connsiteY9" fmla="*/ 5030275 h 5242431"/>
              <a:gd name="connsiteX10" fmla="*/ 1183381 w 16722281"/>
              <a:gd name="connsiteY10" fmla="*/ 4611175 h 5242431"/>
              <a:gd name="connsiteX11" fmla="*/ 14981 w 16722281"/>
              <a:gd name="connsiteY11" fmla="*/ 2731575 h 5242431"/>
              <a:gd name="connsiteX12" fmla="*/ 497581 w 16722281"/>
              <a:gd name="connsiteY12" fmla="*/ 2375975 h 524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22281" h="5242431">
                <a:moveTo>
                  <a:pt x="497581" y="2375975"/>
                </a:moveTo>
                <a:cubicBezTo>
                  <a:pt x="580131" y="2304008"/>
                  <a:pt x="366348" y="2695592"/>
                  <a:pt x="510281" y="2299775"/>
                </a:cubicBezTo>
                <a:cubicBezTo>
                  <a:pt x="654214" y="1903958"/>
                  <a:pt x="796031" y="53992"/>
                  <a:pt x="1361181" y="1075"/>
                </a:cubicBezTo>
                <a:cubicBezTo>
                  <a:pt x="1926331" y="-51842"/>
                  <a:pt x="3175164" y="1865858"/>
                  <a:pt x="3901181" y="1982275"/>
                </a:cubicBezTo>
                <a:cubicBezTo>
                  <a:pt x="4627198" y="2098692"/>
                  <a:pt x="4794415" y="568342"/>
                  <a:pt x="5717281" y="699575"/>
                </a:cubicBezTo>
                <a:cubicBezTo>
                  <a:pt x="6640147" y="830808"/>
                  <a:pt x="8386398" y="2693475"/>
                  <a:pt x="9438381" y="2769675"/>
                </a:cubicBezTo>
                <a:cubicBezTo>
                  <a:pt x="10490364" y="2845875"/>
                  <a:pt x="11030114" y="1304942"/>
                  <a:pt x="12029181" y="1156775"/>
                </a:cubicBezTo>
                <a:cubicBezTo>
                  <a:pt x="13028248" y="1008608"/>
                  <a:pt x="14742748" y="1243558"/>
                  <a:pt x="15432781" y="1880675"/>
                </a:cubicBezTo>
                <a:cubicBezTo>
                  <a:pt x="16122814" y="2517792"/>
                  <a:pt x="17488064" y="4454542"/>
                  <a:pt x="16169381" y="4979475"/>
                </a:cubicBezTo>
                <a:cubicBezTo>
                  <a:pt x="14850698" y="5504408"/>
                  <a:pt x="10018348" y="5091658"/>
                  <a:pt x="7520681" y="5030275"/>
                </a:cubicBezTo>
                <a:cubicBezTo>
                  <a:pt x="5023014" y="4968892"/>
                  <a:pt x="2434331" y="4994292"/>
                  <a:pt x="1183381" y="4611175"/>
                </a:cubicBezTo>
                <a:cubicBezTo>
                  <a:pt x="-67569" y="4228058"/>
                  <a:pt x="122931" y="3104108"/>
                  <a:pt x="14981" y="2731575"/>
                </a:cubicBezTo>
                <a:cubicBezTo>
                  <a:pt x="-92969" y="2359042"/>
                  <a:pt x="415031" y="2447942"/>
                  <a:pt x="497581" y="2375975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2" name="Laisva forma: figūra 11">
            <a:extLst>
              <a:ext uri="{FF2B5EF4-FFF2-40B4-BE49-F238E27FC236}">
                <a16:creationId xmlns:a16="http://schemas.microsoft.com/office/drawing/2014/main" id="{122A0FC9-BF71-4E51-B843-EB231E35EDAE}"/>
              </a:ext>
            </a:extLst>
          </p:cNvPr>
          <p:cNvSpPr/>
          <p:nvPr/>
        </p:nvSpPr>
        <p:spPr>
          <a:xfrm>
            <a:off x="-1783474" y="5055890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321E7C83-F4B7-48C6-8B70-55EB0CA65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Stačiakampis 17">
            <a:extLst>
              <a:ext uri="{FF2B5EF4-FFF2-40B4-BE49-F238E27FC236}">
                <a16:creationId xmlns:a16="http://schemas.microsoft.com/office/drawing/2014/main" id="{6EE622CD-93C9-49C7-86C9-C7D0D1E3D3EB}"/>
              </a:ext>
            </a:extLst>
          </p:cNvPr>
          <p:cNvSpPr/>
          <p:nvPr/>
        </p:nvSpPr>
        <p:spPr>
          <a:xfrm>
            <a:off x="1362421" y="3906823"/>
            <a:ext cx="9467157" cy="830997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88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Vilniaus kolegijos Studentų atstovybė</a:t>
            </a:r>
          </a:p>
        </p:txBody>
      </p:sp>
      <p:sp>
        <p:nvSpPr>
          <p:cNvPr id="19" name="Pavadinimas 1">
            <a:extLst>
              <a:ext uri="{FF2B5EF4-FFF2-40B4-BE49-F238E27FC236}">
                <a16:creationId xmlns:a16="http://schemas.microsoft.com/office/drawing/2014/main" id="{156594F6-174E-4B05-8C68-A000701E55D7}"/>
              </a:ext>
            </a:extLst>
          </p:cNvPr>
          <p:cNvSpPr txBox="1">
            <a:spLocks/>
          </p:cNvSpPr>
          <p:nvPr/>
        </p:nvSpPr>
        <p:spPr>
          <a:xfrm>
            <a:off x="291581" y="4902690"/>
            <a:ext cx="13671533" cy="1698077"/>
          </a:xfrm>
          <a:prstGeom prst="rect">
            <a:avLst/>
          </a:prstGeom>
          <a:effectLst>
            <a:outerShdw blurRad="12700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485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866895" y="4449057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02161" y="5116530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Rinkodaros vadovo veikla</a:t>
            </a:r>
          </a:p>
          <a:p>
            <a:r>
              <a:rPr lang="lt-LT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Juana</a:t>
            </a:r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Montvilaitė</a:t>
            </a:r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(nuo 2022-09-13)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4832092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Rinkodaros komiteto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nuolatinė rėmėjų paieška;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kontakto palaikymas su rėmėjais;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komercinių pasiūlymų kūrimas;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galimų rėmėjų paieška, analizavimas;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LSS „Startuok“ mokymuose;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541116" y="5932573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096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3300528" y="4760142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2679647" y="5056628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Laisvalaikio vadovo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Aurinta Žvirblytė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4832092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Laisvalaikio komiteto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įvairių renginių organizavimas;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ryšių kūrimas ir palaikymas su įvairiais atlikėjais, patalpų nuomuotojais, techniniais darbuotojais ir t. t.;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buvusių renginių analizavimas;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minčių ir idėjų generavimas.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871055" y="6253085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08886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866895" y="4738178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96429" y="5279472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ir akademinių reikalų vadovo veikla</a:t>
            </a:r>
          </a:p>
          <a:p>
            <a:r>
              <a:rPr lang="lt-LT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Jonatanas</a:t>
            </a:r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Kaziulis</a:t>
            </a:r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(nuo 2022-05-12 iki 2022-07-25)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2677656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ir akademinių reikalų komiteto susirinkimo organizavimas ir vedimas;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himno kūrimas.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286593" y="6343952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3043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612371" y="4510914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550953" y="5146965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ir akademinių reikalų vadovo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Aurimas Azončikas (nuo 2022-08-26 iki 2022-12-20)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880249" y="1659188"/>
            <a:ext cx="9333851" cy="5262979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ir akademinių reikalų komiteto susirinkimo organizavimas ir vedimas;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pirmakursių kuratorių mokymų ruošimas;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seniūnų mokymų organizavimas;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bendravimas su administracijos atstovais;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iškilusių studentų problemų sprendimas;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atstovavimo žemėlapio kūrimas;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197313" y="6211445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5591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866895" y="4738178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02161" y="4921253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ir akademinių reikalų vadovo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Gabrielė Ašmenaitė (nuo 2023-01-12)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3539430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ir akademinių reikalų komiteto susirinkimo organizavimas ir vedimas;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pradėta kurti bendra visų VIKO seniūnų grupė;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ruošiama seniūnų atmintinė;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dalyvauta LSS „Veik“ mokymuose.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248885" y="6121109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62005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159885" y="4493081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21014" y="5311060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Tarptautinių ryšių vadovo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Justas Paškauskas (nuo 2023-02-02)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39703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Ryšio kūrimas ir palaikymas su VIKO Tarptautinių ryšių skyriumi;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pagalbos teikimas VIKO tarptautiniams studentams;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ryšio kūrimas su ESN ISM dėl ESN kortelių tarptautiniams studentams.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267738" y="6490913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94530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02161" y="4921253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Viktorija </a:t>
            </a:r>
            <a:r>
              <a:rPr lang="lt-LT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Kurmanskytė</a:t>
            </a:r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(nuo 2022-04-07 iki 2022-12-21) </a:t>
            </a:r>
            <a:endParaRPr lang="lt-LT" sz="3200" dirty="0"/>
          </a:p>
        </p:txBody>
      </p:sp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760229" y="5410206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Laisva forma: figūra 6">
            <a:extLst>
              <a:ext uri="{FF2B5EF4-FFF2-40B4-BE49-F238E27FC236}">
                <a16:creationId xmlns:a16="http://schemas.microsoft.com/office/drawing/2014/main" id="{E23A9B94-4ED3-440A-AD21-035C2D6585E5}"/>
              </a:ext>
            </a:extLst>
          </p:cNvPr>
          <p:cNvSpPr/>
          <p:nvPr/>
        </p:nvSpPr>
        <p:spPr>
          <a:xfrm flipH="1">
            <a:off x="-8565179" y="5685805"/>
            <a:ext cx="18757251" cy="5242431"/>
          </a:xfrm>
          <a:custGeom>
            <a:avLst/>
            <a:gdLst>
              <a:gd name="connsiteX0" fmla="*/ 497581 w 16722281"/>
              <a:gd name="connsiteY0" fmla="*/ 2375975 h 5242431"/>
              <a:gd name="connsiteX1" fmla="*/ 510281 w 16722281"/>
              <a:gd name="connsiteY1" fmla="*/ 2299775 h 5242431"/>
              <a:gd name="connsiteX2" fmla="*/ 1361181 w 16722281"/>
              <a:gd name="connsiteY2" fmla="*/ 1075 h 5242431"/>
              <a:gd name="connsiteX3" fmla="*/ 3901181 w 16722281"/>
              <a:gd name="connsiteY3" fmla="*/ 1982275 h 5242431"/>
              <a:gd name="connsiteX4" fmla="*/ 5717281 w 16722281"/>
              <a:gd name="connsiteY4" fmla="*/ 699575 h 5242431"/>
              <a:gd name="connsiteX5" fmla="*/ 9438381 w 16722281"/>
              <a:gd name="connsiteY5" fmla="*/ 2769675 h 5242431"/>
              <a:gd name="connsiteX6" fmla="*/ 12029181 w 16722281"/>
              <a:gd name="connsiteY6" fmla="*/ 1156775 h 5242431"/>
              <a:gd name="connsiteX7" fmla="*/ 15432781 w 16722281"/>
              <a:gd name="connsiteY7" fmla="*/ 1880675 h 5242431"/>
              <a:gd name="connsiteX8" fmla="*/ 16169381 w 16722281"/>
              <a:gd name="connsiteY8" fmla="*/ 4979475 h 5242431"/>
              <a:gd name="connsiteX9" fmla="*/ 7520681 w 16722281"/>
              <a:gd name="connsiteY9" fmla="*/ 5030275 h 5242431"/>
              <a:gd name="connsiteX10" fmla="*/ 1183381 w 16722281"/>
              <a:gd name="connsiteY10" fmla="*/ 4611175 h 5242431"/>
              <a:gd name="connsiteX11" fmla="*/ 14981 w 16722281"/>
              <a:gd name="connsiteY11" fmla="*/ 2731575 h 5242431"/>
              <a:gd name="connsiteX12" fmla="*/ 497581 w 16722281"/>
              <a:gd name="connsiteY12" fmla="*/ 2375975 h 524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22281" h="5242431">
                <a:moveTo>
                  <a:pt x="497581" y="2375975"/>
                </a:moveTo>
                <a:cubicBezTo>
                  <a:pt x="580131" y="2304008"/>
                  <a:pt x="366348" y="2695592"/>
                  <a:pt x="510281" y="2299775"/>
                </a:cubicBezTo>
                <a:cubicBezTo>
                  <a:pt x="654214" y="1903958"/>
                  <a:pt x="796031" y="53992"/>
                  <a:pt x="1361181" y="1075"/>
                </a:cubicBezTo>
                <a:cubicBezTo>
                  <a:pt x="1926331" y="-51842"/>
                  <a:pt x="3175164" y="1865858"/>
                  <a:pt x="3901181" y="1982275"/>
                </a:cubicBezTo>
                <a:cubicBezTo>
                  <a:pt x="4627198" y="2098692"/>
                  <a:pt x="4794415" y="568342"/>
                  <a:pt x="5717281" y="699575"/>
                </a:cubicBezTo>
                <a:cubicBezTo>
                  <a:pt x="6640147" y="830808"/>
                  <a:pt x="8386398" y="2693475"/>
                  <a:pt x="9438381" y="2769675"/>
                </a:cubicBezTo>
                <a:cubicBezTo>
                  <a:pt x="10490364" y="2845875"/>
                  <a:pt x="11030114" y="1304942"/>
                  <a:pt x="12029181" y="1156775"/>
                </a:cubicBezTo>
                <a:cubicBezTo>
                  <a:pt x="13028248" y="1008608"/>
                  <a:pt x="14742748" y="1243558"/>
                  <a:pt x="15432781" y="1880675"/>
                </a:cubicBezTo>
                <a:cubicBezTo>
                  <a:pt x="16122814" y="2517792"/>
                  <a:pt x="17488064" y="4454542"/>
                  <a:pt x="16169381" y="4979475"/>
                </a:cubicBezTo>
                <a:cubicBezTo>
                  <a:pt x="14850698" y="5504408"/>
                  <a:pt x="10018348" y="5091658"/>
                  <a:pt x="7520681" y="5030275"/>
                </a:cubicBezTo>
                <a:cubicBezTo>
                  <a:pt x="5023014" y="4968892"/>
                  <a:pt x="2434331" y="4994292"/>
                  <a:pt x="1183381" y="4611175"/>
                </a:cubicBezTo>
                <a:cubicBezTo>
                  <a:pt x="-67569" y="4228058"/>
                  <a:pt x="122931" y="3104108"/>
                  <a:pt x="14981" y="2731575"/>
                </a:cubicBezTo>
                <a:cubicBezTo>
                  <a:pt x="-92969" y="2359042"/>
                  <a:pt x="415031" y="2447942"/>
                  <a:pt x="497581" y="2375975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4832092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atstovavimas LSS tarybos susirinkimuose;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ir rengimas VIKO SA tarybos susirinkimų;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studentų atstovavimas Kolegijos tarybos susirinkimuose;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susitikimai su administracijos atstovais;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centrinio biuro susirinkimų rengimas ir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studentų atstovavimas direktorate;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iškilusių studentų problemų sprendimas;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darbas su organizacijos dokumentais;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atstovavimo žemėlapio kūrimas;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899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866895" y="4738178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02161" y="4921253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Aurimas Azončikas (nuo 2022-04-07 iki 2022-12-21) 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588668" y="1500776"/>
            <a:ext cx="10311751" cy="5386090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atstovavimas LSS tarybos susirinkimuose;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ir rengimas VIKO SA tarybos susirinkimų;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susitikimai su administracijos atstovais;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centrinio biuro susirinkimų rengimas ir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studentų atstovavimas direktorate;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iškilusių studentų problemų sprendimas;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darbas su organizacijos dokumentais;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pasirašyta bendradarbiavimo sutartis su Lietuvos organizacijų taryba (</a:t>
            </a:r>
            <a:r>
              <a:rPr lang="lt-LT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LiJOT</a:t>
            </a: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dusitikimai</a:t>
            </a: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 organizacijos komitetais;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susitikime su Švietimo, mokslo ir sporto ministre J. Šiugždiniene dėl kolegijų pertvarkos;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92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02161" y="4921253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Viceprezidento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Kamilė </a:t>
            </a:r>
            <a:r>
              <a:rPr lang="lt-LT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Umbrazaitė</a:t>
            </a:r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(nuo 2022-05-12 iki 2022-09-15) 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3108543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Nuolatinis veiklos ataskaitų stebėjimas;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ir akademinių reikalų komiteto susirinkimo organizavimas ir vedimas;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pirmakursių kuratorių mokymų ruošimas;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pirmakursių priėmimų organizavimas.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248885" y="6121109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1000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866895" y="4738178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02161" y="4921253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Organizacijos stiprinimo vadovo veikla</a:t>
            </a:r>
          </a:p>
          <a:p>
            <a:r>
              <a:rPr lang="lt-LT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Jūris</a:t>
            </a:r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Dumčius</a:t>
            </a:r>
            <a:endParaRPr lang="lt-LT" sz="3200" dirty="0"/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248885" y="6121109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412477" y="1465163"/>
            <a:ext cx="10068323" cy="4154984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Žmogiškųjų išteklių komiteto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VIKO atvirų durų dienoje pristatant VIKO SA veiklą;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Rudeninių mokymų organizavimas ir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Focus grupių organizavimas;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susitikime su Lietuvos jaunimo organizacijų tarybos jaunimo informavimo ir konsultavimo paslaugų koordinatoriumi dėl bendradarbiavimo galimybių;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susitikime su VIKO Tarptautinių ryšių skyriumi;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Pavasario forumo organizavimas ir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Tvaraus vystymosi tikslų dokumento paruošimas;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ryšio kūrimas su Vilniaus aukštųjų mokyklų Studentų atstovybių žmogiškųjų išteklių koordinatoriais;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val. darbo grupės vedimas komunikacijos komitetui per VIKO SA Pavasario forumą;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24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866895" y="4738178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4065328" y="5402019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Biuro vadovo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Dominykas Lingė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4832092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Administratorių komiteto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protokolų rengimas, paruošimas ir išsiuntimas;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finansinių ataskaitų pildymas ir stebėjimas;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dokumentų archyvavimas, išrūšiavimas bei naikinimas;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Finansinės ataskaitos paruošimas;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įvairių dokumentų analizavimas;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banko sąskaitos priežiūra;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naujų dokumentų šablonų kūrimas;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tarybos susirinkimų protokolavimas.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3322024" y="6099145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5884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2150458" y="4745295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77576" y="5056628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Komunikacijos vadovo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Kornelija Stasiūnaitė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5693866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Komunikacijos komiteto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tinklų priežiūra, stebėjimas, analizavimas;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turinio paruošimas į VIKO SA komunikacijos kanalus;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susitikime su Lietuvos jaunimo organizacijų tarybos jaunimo informavimo ir konsultavimo paslaugų koordinatoriumi dėl bendradarbiavimo galimybių;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dalyvavimas LSS „Veik“ mokymuose;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BrandBook rengimas kartu su komiteto nariais.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1163285" y="6126810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5828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3202161" y="4760142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3202161" y="5449154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vadovo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Modestas Šumskis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5693866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internetinės svetainės koordinavimas, priežiūra bei tvarkymas;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turinio kėlimas į VIKO SA internetinę svetainę;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narių naudojamų paštų problemų sprendimas;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VIKO SA konferencijų protokolavimas ir protokolų paruošimas;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sukurta el. paštų bei kitų prisijungimų </a:t>
            </a:r>
            <a:r>
              <a:rPr lang="lt-LT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duombazė</a:t>
            </a: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VIKO SA konferencijų protokolavimas;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dalyvauta LSS LSP pardavimų kėlimų kompanijoje.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-277166" y="6513634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2816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isva forma: figūra 5">
            <a:extLst>
              <a:ext uri="{FF2B5EF4-FFF2-40B4-BE49-F238E27FC236}">
                <a16:creationId xmlns:a16="http://schemas.microsoft.com/office/drawing/2014/main" id="{EB507A90-BD63-46F0-8135-6539EC3B58CF}"/>
              </a:ext>
            </a:extLst>
          </p:cNvPr>
          <p:cNvSpPr/>
          <p:nvPr/>
        </p:nvSpPr>
        <p:spPr>
          <a:xfrm>
            <a:off x="-3281675" y="4760142"/>
            <a:ext cx="16880762" cy="55180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Laisva forma: figūra 3">
            <a:extLst>
              <a:ext uri="{FF2B5EF4-FFF2-40B4-BE49-F238E27FC236}">
                <a16:creationId xmlns:a16="http://schemas.microsoft.com/office/drawing/2014/main" id="{E1DE8EBF-D32C-4AF9-BD9A-50D888F746C7}"/>
              </a:ext>
            </a:extLst>
          </p:cNvPr>
          <p:cNvSpPr/>
          <p:nvPr/>
        </p:nvSpPr>
        <p:spPr>
          <a:xfrm>
            <a:off x="-2593518" y="5175776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Rinkodaros vadovo veikla</a:t>
            </a:r>
          </a:p>
          <a:p>
            <a:r>
              <a:rPr lang="lt-LT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Aurimas Azončikas (nuo 2022-05-12 iki 2022-09-13)</a:t>
            </a:r>
            <a:endParaRPr lang="lt-LT" sz="3200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777246" y="1719904"/>
            <a:ext cx="9333851" cy="39703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Rinkodaros komiteto koordinavimas;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rėmėjų paieška pirmakursių stovyklai;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komercinio pasiūlymo kūrimas;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t-L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galimų rėmėjų paieška, analizavimas.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aisva forma: figūra 1">
            <a:extLst>
              <a:ext uri="{FF2B5EF4-FFF2-40B4-BE49-F238E27FC236}">
                <a16:creationId xmlns:a16="http://schemas.microsoft.com/office/drawing/2014/main" id="{7042C920-CBA0-839A-3868-3D4FFB00D608}"/>
              </a:ext>
            </a:extLst>
          </p:cNvPr>
          <p:cNvSpPr/>
          <p:nvPr/>
        </p:nvSpPr>
        <p:spPr>
          <a:xfrm>
            <a:off x="137614" y="6105856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45862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823</Words>
  <Application>Microsoft Office PowerPoint</Application>
  <PresentationFormat>Widescreen</PresentationFormat>
  <Paragraphs>153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„Office“ tema</vt:lpstr>
      <vt:lpstr>VIKO 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Vilniaus kolegijos SA Akademiniai reikalai</dc:creator>
  <cp:lastModifiedBy>Vilniaus kolegijos SA Akademiniai reikalai</cp:lastModifiedBy>
  <cp:revision>32</cp:revision>
  <dcterms:created xsi:type="dcterms:W3CDTF">2023-03-28T12:32:01Z</dcterms:created>
  <dcterms:modified xsi:type="dcterms:W3CDTF">2024-02-16T12:55:50Z</dcterms:modified>
</cp:coreProperties>
</file>